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8288000" cy="10287000"/>
  <p:notesSz cx="6858000" cy="9144000"/>
  <p:embeddedFontLst>
    <p:embeddedFont>
      <p:font typeface="Arcade Gamer" panose="020B0604020202020204" charset="-5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5.svg"/><Relationship Id="rId1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22.svg"/><Relationship Id="rId2" Type="http://schemas.openxmlformats.org/officeDocument/2006/relationships/image" Target="../media/image2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32.svg"/><Relationship Id="rId15" Type="http://schemas.openxmlformats.org/officeDocument/2006/relationships/image" Target="../media/image20.svg"/><Relationship Id="rId10" Type="http://schemas.openxmlformats.org/officeDocument/2006/relationships/image" Target="../media/image17.svg"/><Relationship Id="rId19" Type="http://schemas.openxmlformats.org/officeDocument/2006/relationships/image" Target="../media/image51.svg"/><Relationship Id="rId4" Type="http://schemas.openxmlformats.org/officeDocument/2006/relationships/image" Target="../media/image3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15.svg"/><Relationship Id="rId18" Type="http://schemas.openxmlformats.org/officeDocument/2006/relationships/image" Target="../media/image22.svg"/><Relationship Id="rId3" Type="http://schemas.openxmlformats.org/officeDocument/2006/relationships/image" Target="../media/image29.png"/><Relationship Id="rId21" Type="http://schemas.openxmlformats.org/officeDocument/2006/relationships/image" Target="../media/image58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image" Target="../media/image52.png"/><Relationship Id="rId16" Type="http://schemas.openxmlformats.org/officeDocument/2006/relationships/image" Target="../media/image20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4.jpeg"/><Relationship Id="rId5" Type="http://schemas.openxmlformats.org/officeDocument/2006/relationships/image" Target="../media/image32.svg"/><Relationship Id="rId15" Type="http://schemas.openxmlformats.org/officeDocument/2006/relationships/image" Target="../media/image19.png"/><Relationship Id="rId10" Type="http://schemas.openxmlformats.org/officeDocument/2006/relationships/image" Target="../media/image17.svg"/><Relationship Id="rId19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16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.png"/><Relationship Id="rId18" Type="http://schemas.openxmlformats.org/officeDocument/2006/relationships/image" Target="../media/image61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openxmlformats.org/officeDocument/2006/relationships/image" Target="../media/image17.svg"/><Relationship Id="rId17" Type="http://schemas.openxmlformats.org/officeDocument/2006/relationships/image" Target="../media/image60.png"/><Relationship Id="rId2" Type="http://schemas.openxmlformats.org/officeDocument/2006/relationships/image" Target="../media/image2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7.svg"/><Relationship Id="rId4" Type="http://schemas.openxmlformats.org/officeDocument/2006/relationships/image" Target="../media/image32.svg"/><Relationship Id="rId9" Type="http://schemas.openxmlformats.org/officeDocument/2006/relationships/image" Target="../media/image6.png"/><Relationship Id="rId1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15.svg"/><Relationship Id="rId12" Type="http://schemas.openxmlformats.org/officeDocument/2006/relationships/image" Target="../media/image63.png"/><Relationship Id="rId17" Type="http://schemas.openxmlformats.org/officeDocument/2006/relationships/image" Target="../media/image29.png"/><Relationship Id="rId2" Type="http://schemas.openxmlformats.org/officeDocument/2006/relationships/image" Target="../media/image26.pn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.svg"/><Relationship Id="rId5" Type="http://schemas.openxmlformats.org/officeDocument/2006/relationships/image" Target="../media/image62.png"/><Relationship Id="rId1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32.svg"/><Relationship Id="rId9" Type="http://schemas.openxmlformats.org/officeDocument/2006/relationships/image" Target="../media/image44.svg"/><Relationship Id="rId1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12" Type="http://schemas.openxmlformats.org/officeDocument/2006/relationships/image" Target="../media/image17.svg"/><Relationship Id="rId17" Type="http://schemas.openxmlformats.org/officeDocument/2006/relationships/image" Target="../media/image64.png"/><Relationship Id="rId2" Type="http://schemas.openxmlformats.org/officeDocument/2006/relationships/video" Target="../media/media2.mp4"/><Relationship Id="rId16" Type="http://schemas.openxmlformats.org/officeDocument/2006/relationships/image" Target="../media/image15.svg"/><Relationship Id="rId1" Type="http://schemas.microsoft.com/office/2007/relationships/media" Target="../media/media2.mp4"/><Relationship Id="rId6" Type="http://schemas.openxmlformats.org/officeDocument/2006/relationships/image" Target="../media/image32.svg"/><Relationship Id="rId11" Type="http://schemas.openxmlformats.org/officeDocument/2006/relationships/image" Target="../media/image16.png"/><Relationship Id="rId5" Type="http://schemas.openxmlformats.org/officeDocument/2006/relationships/image" Target="../media/image31.png"/><Relationship Id="rId1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1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22.svg"/><Relationship Id="rId3" Type="http://schemas.openxmlformats.org/officeDocument/2006/relationships/image" Target="../media/image31.png"/><Relationship Id="rId21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17" Type="http://schemas.openxmlformats.org/officeDocument/2006/relationships/image" Target="../media/image21.png"/><Relationship Id="rId2" Type="http://schemas.openxmlformats.org/officeDocument/2006/relationships/image" Target="../media/image65.png"/><Relationship Id="rId16" Type="http://schemas.openxmlformats.org/officeDocument/2006/relationships/image" Target="../media/image11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14.png"/><Relationship Id="rId5" Type="http://schemas.openxmlformats.org/officeDocument/2006/relationships/image" Target="../media/image43.png"/><Relationship Id="rId15" Type="http://schemas.openxmlformats.org/officeDocument/2006/relationships/image" Target="../media/image10.png"/><Relationship Id="rId10" Type="http://schemas.openxmlformats.org/officeDocument/2006/relationships/image" Target="../media/image17.svg"/><Relationship Id="rId19" Type="http://schemas.openxmlformats.org/officeDocument/2006/relationships/image" Target="../media/image19.png"/><Relationship Id="rId4" Type="http://schemas.openxmlformats.org/officeDocument/2006/relationships/image" Target="../media/image32.svg"/><Relationship Id="rId9" Type="http://schemas.openxmlformats.org/officeDocument/2006/relationships/image" Target="../media/image16.png"/><Relationship Id="rId14" Type="http://schemas.openxmlformats.org/officeDocument/2006/relationships/image" Target="../media/image13.svg"/><Relationship Id="rId22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1.svg"/><Relationship Id="rId12" Type="http://schemas.openxmlformats.org/officeDocument/2006/relationships/image" Target="../media/image33.gif"/><Relationship Id="rId17" Type="http://schemas.openxmlformats.org/officeDocument/2006/relationships/image" Target="../media/image15.sv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18" Type="http://schemas.openxmlformats.org/officeDocument/2006/relationships/image" Target="../media/image13.svg"/><Relationship Id="rId3" Type="http://schemas.openxmlformats.org/officeDocument/2006/relationships/image" Target="../media/image31.png"/><Relationship Id="rId7" Type="http://schemas.openxmlformats.org/officeDocument/2006/relationships/image" Target="../media/image11.svg"/><Relationship Id="rId12" Type="http://schemas.openxmlformats.org/officeDocument/2006/relationships/image" Target="../media/image35.png"/><Relationship Id="rId17" Type="http://schemas.openxmlformats.org/officeDocument/2006/relationships/image" Target="../media/image12.png"/><Relationship Id="rId2" Type="http://schemas.openxmlformats.org/officeDocument/2006/relationships/image" Target="../media/image2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11.svg"/><Relationship Id="rId12" Type="http://schemas.openxmlformats.org/officeDocument/2006/relationships/image" Target="../media/image35.png"/><Relationship Id="rId17" Type="http://schemas.openxmlformats.org/officeDocument/2006/relationships/image" Target="../media/image15.sv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33.gif"/><Relationship Id="rId10" Type="http://schemas.openxmlformats.org/officeDocument/2006/relationships/image" Target="../media/image16.png"/><Relationship Id="rId19" Type="http://schemas.openxmlformats.org/officeDocument/2006/relationships/image" Target="../media/image13.sv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15.svg"/><Relationship Id="rId3" Type="http://schemas.openxmlformats.org/officeDocument/2006/relationships/image" Target="../media/image31.png"/><Relationship Id="rId7" Type="http://schemas.openxmlformats.org/officeDocument/2006/relationships/image" Target="../media/image11.svg"/><Relationship Id="rId12" Type="http://schemas.openxmlformats.org/officeDocument/2006/relationships/image" Target="../media/image35.png"/><Relationship Id="rId17" Type="http://schemas.openxmlformats.org/officeDocument/2006/relationships/image" Target="../media/image14.png"/><Relationship Id="rId2" Type="http://schemas.openxmlformats.org/officeDocument/2006/relationships/image" Target="../media/image26.png"/><Relationship Id="rId16" Type="http://schemas.openxmlformats.org/officeDocument/2006/relationships/image" Target="../media/image33.gif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12.pn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14.png"/><Relationship Id="rId3" Type="http://schemas.openxmlformats.org/officeDocument/2006/relationships/image" Target="../media/image31.png"/><Relationship Id="rId21" Type="http://schemas.openxmlformats.org/officeDocument/2006/relationships/image" Target="../media/image13.svg"/><Relationship Id="rId7" Type="http://schemas.openxmlformats.org/officeDocument/2006/relationships/image" Target="../media/image11.svg"/><Relationship Id="rId12" Type="http://schemas.openxmlformats.org/officeDocument/2006/relationships/image" Target="../media/image35.png"/><Relationship Id="rId17" Type="http://schemas.openxmlformats.org/officeDocument/2006/relationships/image" Target="../media/image33.gif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15.sv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33.gif"/><Relationship Id="rId3" Type="http://schemas.openxmlformats.org/officeDocument/2006/relationships/image" Target="../media/image31.png"/><Relationship Id="rId21" Type="http://schemas.openxmlformats.org/officeDocument/2006/relationships/image" Target="../media/image12.png"/><Relationship Id="rId7" Type="http://schemas.openxmlformats.org/officeDocument/2006/relationships/image" Target="../media/image11.svg"/><Relationship Id="rId12" Type="http://schemas.openxmlformats.org/officeDocument/2006/relationships/image" Target="../media/image35.png"/><Relationship Id="rId17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14.png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37.png"/><Relationship Id="rId22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31.png"/><Relationship Id="rId21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35.png"/><Relationship Id="rId17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13.svg"/><Relationship Id="rId10" Type="http://schemas.openxmlformats.org/officeDocument/2006/relationships/image" Target="../media/image16.png"/><Relationship Id="rId19" Type="http://schemas.openxmlformats.org/officeDocument/2006/relationships/image" Target="../media/image33.gif"/><Relationship Id="rId4" Type="http://schemas.openxmlformats.org/officeDocument/2006/relationships/image" Target="../media/image32.svg"/><Relationship Id="rId9" Type="http://schemas.openxmlformats.org/officeDocument/2006/relationships/image" Target="../media/image7.svg"/><Relationship Id="rId14" Type="http://schemas.openxmlformats.org/officeDocument/2006/relationships/image" Target="../media/image40.pn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18" b="287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1477908">
            <a:off x="2030173" y="886819"/>
            <a:ext cx="3441891" cy="3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8"/>
              </a:lnSpc>
            </a:pPr>
            <a:r>
              <a:rPr lang="en-US" sz="2142">
                <a:solidFill>
                  <a:srgbClr val="FB6BA2"/>
                </a:solidFill>
                <a:latin typeface="Arcade Gamer Bold"/>
              </a:rPr>
              <a:t>ОЛьга</a:t>
            </a:r>
          </a:p>
        </p:txBody>
      </p:sp>
      <p:sp>
        <p:nvSpPr>
          <p:cNvPr id="4" name="Freeform 4"/>
          <p:cNvSpPr/>
          <p:nvPr/>
        </p:nvSpPr>
        <p:spPr>
          <a:xfrm>
            <a:off x="-682320" y="1028700"/>
            <a:ext cx="4429565" cy="1546321"/>
          </a:xfrm>
          <a:custGeom>
            <a:avLst/>
            <a:gdLst/>
            <a:ahLst/>
            <a:cxnLst/>
            <a:rect l="l" t="t" r="r" b="b"/>
            <a:pathLst>
              <a:path w="4429565" h="1546321">
                <a:moveTo>
                  <a:pt x="0" y="0"/>
                </a:moveTo>
                <a:lnTo>
                  <a:pt x="4429565" y="0"/>
                </a:lnTo>
                <a:lnTo>
                  <a:pt x="4429565" y="1546321"/>
                </a:lnTo>
                <a:lnTo>
                  <a:pt x="0" y="154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1401875">
            <a:off x="14354386" y="1749689"/>
            <a:ext cx="3441891" cy="3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8"/>
              </a:lnSpc>
            </a:pPr>
            <a:r>
              <a:rPr lang="en-US" sz="2142">
                <a:solidFill>
                  <a:srgbClr val="FB6BA2"/>
                </a:solidFill>
                <a:latin typeface="Arcade Gamer Bold"/>
              </a:rPr>
              <a:t>МАНАКОВА</a:t>
            </a:r>
          </a:p>
        </p:txBody>
      </p:sp>
      <p:sp>
        <p:nvSpPr>
          <p:cNvPr id="6" name="Freeform 6"/>
          <p:cNvSpPr/>
          <p:nvPr/>
        </p:nvSpPr>
        <p:spPr>
          <a:xfrm>
            <a:off x="14584969" y="976460"/>
            <a:ext cx="4728858" cy="1650802"/>
          </a:xfrm>
          <a:custGeom>
            <a:avLst/>
            <a:gdLst/>
            <a:ahLst/>
            <a:cxnLst/>
            <a:rect l="l" t="t" r="r" b="b"/>
            <a:pathLst>
              <a:path w="4728858" h="1650802">
                <a:moveTo>
                  <a:pt x="0" y="0"/>
                </a:moveTo>
                <a:lnTo>
                  <a:pt x="4728859" y="0"/>
                </a:lnTo>
                <a:lnTo>
                  <a:pt x="4728859" y="1650801"/>
                </a:lnTo>
                <a:lnTo>
                  <a:pt x="0" y="1650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99897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75403" y="8544028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2" y="0"/>
                </a:lnTo>
                <a:lnTo>
                  <a:pt x="1375752" y="1250685"/>
                </a:lnTo>
                <a:lnTo>
                  <a:pt x="0" y="12506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75301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78230" y="5634220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180248" y="2613192"/>
            <a:ext cx="1807930" cy="2961018"/>
          </a:xfrm>
          <a:custGeom>
            <a:avLst/>
            <a:gdLst/>
            <a:ahLst/>
            <a:cxnLst/>
            <a:rect l="l" t="t" r="r" b="b"/>
            <a:pathLst>
              <a:path w="1807930" h="2961018">
                <a:moveTo>
                  <a:pt x="0" y="0"/>
                </a:moveTo>
                <a:lnTo>
                  <a:pt x="1807930" y="0"/>
                </a:lnTo>
                <a:lnTo>
                  <a:pt x="1807930" y="2961019"/>
                </a:lnTo>
                <a:lnTo>
                  <a:pt x="0" y="296101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72101" y="8499006"/>
            <a:ext cx="1017719" cy="1295707"/>
          </a:xfrm>
          <a:custGeom>
            <a:avLst/>
            <a:gdLst/>
            <a:ahLst/>
            <a:cxnLst/>
            <a:rect l="l" t="t" r="r" b="b"/>
            <a:pathLst>
              <a:path w="1017719" h="1295707">
                <a:moveTo>
                  <a:pt x="0" y="0"/>
                </a:moveTo>
                <a:lnTo>
                  <a:pt x="1017719" y="0"/>
                </a:lnTo>
                <a:lnTo>
                  <a:pt x="1017719" y="1295707"/>
                </a:lnTo>
                <a:lnTo>
                  <a:pt x="0" y="12957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29026" y="2756067"/>
            <a:ext cx="8345330" cy="281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44"/>
              </a:lnSpc>
            </a:pPr>
            <a:r>
              <a:rPr lang="en-US" sz="10767">
                <a:solidFill>
                  <a:srgbClr val="28BC91"/>
                </a:solidFill>
                <a:latin typeface="Arcade Gamer"/>
              </a:rPr>
              <a:t>НАЙДИ</a:t>
            </a:r>
          </a:p>
          <a:p>
            <a:pPr>
              <a:lnSpc>
                <a:spcPts val="10444"/>
              </a:lnSpc>
            </a:pPr>
            <a:r>
              <a:rPr lang="en-US" sz="10767">
                <a:solidFill>
                  <a:srgbClr val="44E1BC"/>
                </a:solidFill>
                <a:latin typeface="Arcade Gamer"/>
              </a:rPr>
              <a:t>СЧАСТЬЕ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3104751" y="8499006"/>
            <a:ext cx="946466" cy="1204992"/>
          </a:xfrm>
          <a:custGeom>
            <a:avLst/>
            <a:gdLst/>
            <a:ahLst/>
            <a:cxnLst/>
            <a:rect l="l" t="t" r="r" b="b"/>
            <a:pathLst>
              <a:path w="946466" h="1204992">
                <a:moveTo>
                  <a:pt x="946466" y="0"/>
                </a:moveTo>
                <a:lnTo>
                  <a:pt x="0" y="0"/>
                </a:lnTo>
                <a:lnTo>
                  <a:pt x="0" y="1204991"/>
                </a:lnTo>
                <a:lnTo>
                  <a:pt x="946466" y="1204991"/>
                </a:lnTo>
                <a:lnTo>
                  <a:pt x="946466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60015" y="8019969"/>
            <a:ext cx="3441891" cy="3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8"/>
              </a:lnSpc>
            </a:pPr>
            <a:r>
              <a:rPr lang="en-US" sz="2142">
                <a:solidFill>
                  <a:srgbClr val="8E68E6"/>
                </a:solidFill>
                <a:latin typeface="Arcade Gamer Bold"/>
              </a:rPr>
              <a:t>Мазурок евгений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54090" y="8019969"/>
            <a:ext cx="3868543" cy="3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8"/>
              </a:lnSpc>
            </a:pPr>
            <a:r>
              <a:rPr lang="en-US" sz="2142">
                <a:solidFill>
                  <a:srgbClr val="FFE14D"/>
                </a:solidFill>
                <a:latin typeface="Arcade Gamer Bold"/>
              </a:rPr>
              <a:t>ЧУПРОВА елизавета</a:t>
            </a:r>
          </a:p>
        </p:txBody>
      </p:sp>
      <p:sp>
        <p:nvSpPr>
          <p:cNvPr id="19" name="Freeform 19"/>
          <p:cNvSpPr/>
          <p:nvPr/>
        </p:nvSpPr>
        <p:spPr>
          <a:xfrm>
            <a:off x="7868763" y="5815506"/>
            <a:ext cx="2329246" cy="995224"/>
          </a:xfrm>
          <a:custGeom>
            <a:avLst/>
            <a:gdLst/>
            <a:ahLst/>
            <a:cxnLst/>
            <a:rect l="l" t="t" r="r" b="b"/>
            <a:pathLst>
              <a:path w="2329246" h="995224">
                <a:moveTo>
                  <a:pt x="0" y="0"/>
                </a:moveTo>
                <a:lnTo>
                  <a:pt x="2329247" y="0"/>
                </a:lnTo>
                <a:lnTo>
                  <a:pt x="2329247" y="995224"/>
                </a:lnTo>
                <a:lnTo>
                  <a:pt x="0" y="9952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37188" y="6527343"/>
            <a:ext cx="440207" cy="566774"/>
          </a:xfrm>
          <a:custGeom>
            <a:avLst/>
            <a:gdLst/>
            <a:ahLst/>
            <a:cxnLst/>
            <a:rect l="l" t="t" r="r" b="b"/>
            <a:pathLst>
              <a:path w="440207" h="566774">
                <a:moveTo>
                  <a:pt x="0" y="0"/>
                </a:moveTo>
                <a:lnTo>
                  <a:pt x="440207" y="0"/>
                </a:lnTo>
                <a:lnTo>
                  <a:pt x="440207" y="566773"/>
                </a:lnTo>
                <a:lnTo>
                  <a:pt x="0" y="56677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4846" b="89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5400000">
            <a:off x="-277824" y="7102911"/>
            <a:ext cx="2147429" cy="1591782"/>
          </a:xfrm>
          <a:custGeom>
            <a:avLst/>
            <a:gdLst/>
            <a:ahLst/>
            <a:cxnLst/>
            <a:rect l="l" t="t" r="r" b="b"/>
            <a:pathLst>
              <a:path w="2147429" h="1591782">
                <a:moveTo>
                  <a:pt x="0" y="0"/>
                </a:moveTo>
                <a:lnTo>
                  <a:pt x="2147429" y="0"/>
                </a:lnTo>
                <a:lnTo>
                  <a:pt x="2147429" y="1591782"/>
                </a:lnTo>
                <a:lnTo>
                  <a:pt x="0" y="159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6635972" y="5011258"/>
            <a:ext cx="2147429" cy="1591782"/>
          </a:xfrm>
          <a:custGeom>
            <a:avLst/>
            <a:gdLst/>
            <a:ahLst/>
            <a:cxnLst/>
            <a:rect l="l" t="t" r="r" b="b"/>
            <a:pathLst>
              <a:path w="2147429" h="1591782">
                <a:moveTo>
                  <a:pt x="2147429" y="0"/>
                </a:moveTo>
                <a:lnTo>
                  <a:pt x="0" y="0"/>
                </a:lnTo>
                <a:lnTo>
                  <a:pt x="0" y="1591782"/>
                </a:lnTo>
                <a:lnTo>
                  <a:pt x="2147429" y="1591782"/>
                </a:lnTo>
                <a:lnTo>
                  <a:pt x="214742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09794" y="1124562"/>
            <a:ext cx="2979667" cy="1040175"/>
          </a:xfrm>
          <a:custGeom>
            <a:avLst/>
            <a:gdLst/>
            <a:ahLst/>
            <a:cxnLst/>
            <a:rect l="l" t="t" r="r" b="b"/>
            <a:pathLst>
              <a:path w="2979667" h="1040175">
                <a:moveTo>
                  <a:pt x="0" y="0"/>
                </a:moveTo>
                <a:lnTo>
                  <a:pt x="2979667" y="0"/>
                </a:lnTo>
                <a:lnTo>
                  <a:pt x="2979667" y="1040175"/>
                </a:lnTo>
                <a:lnTo>
                  <a:pt x="0" y="104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35806" y="2164737"/>
            <a:ext cx="2547760" cy="889400"/>
          </a:xfrm>
          <a:custGeom>
            <a:avLst/>
            <a:gdLst/>
            <a:ahLst/>
            <a:cxnLst/>
            <a:rect l="l" t="t" r="r" b="b"/>
            <a:pathLst>
              <a:path w="2547760" h="889400">
                <a:moveTo>
                  <a:pt x="0" y="0"/>
                </a:moveTo>
                <a:lnTo>
                  <a:pt x="2547761" y="0"/>
                </a:lnTo>
                <a:lnTo>
                  <a:pt x="2547761" y="889400"/>
                </a:lnTo>
                <a:lnTo>
                  <a:pt x="0" y="88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66035" y="584000"/>
            <a:ext cx="1848646" cy="645345"/>
          </a:xfrm>
          <a:custGeom>
            <a:avLst/>
            <a:gdLst/>
            <a:ahLst/>
            <a:cxnLst/>
            <a:rect l="l" t="t" r="r" b="b"/>
            <a:pathLst>
              <a:path w="1848646" h="645345">
                <a:moveTo>
                  <a:pt x="0" y="0"/>
                </a:moveTo>
                <a:lnTo>
                  <a:pt x="1848646" y="0"/>
                </a:lnTo>
                <a:lnTo>
                  <a:pt x="1848646" y="645345"/>
                </a:lnTo>
                <a:lnTo>
                  <a:pt x="0" y="64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328589" y="3054137"/>
            <a:ext cx="9326880" cy="5246304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7376" r="-13815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841976" y="94575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46386" y="1417454"/>
            <a:ext cx="7795229" cy="74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4"/>
              </a:lnSpc>
            </a:pPr>
            <a:r>
              <a:rPr lang="en-US" sz="5365">
                <a:solidFill>
                  <a:srgbClr val="A4FFDE"/>
                </a:solidFill>
                <a:latin typeface="Arcade Gamer Bold"/>
              </a:rPr>
              <a:t>А КУДА ЖМАТЬ?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8589" y="8791581"/>
            <a:ext cx="9326880" cy="74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4"/>
              </a:lnSpc>
            </a:pPr>
            <a:r>
              <a:rPr lang="en-US" sz="5365">
                <a:solidFill>
                  <a:srgbClr val="A4FFDE"/>
                </a:solidFill>
                <a:latin typeface="Arcade Gamer Bold"/>
              </a:rPr>
              <a:t>СУПЕР ПОНЯТНЫЙ UI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5803" b="79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994052" y="9280929"/>
            <a:ext cx="9293948" cy="1402541"/>
          </a:xfrm>
          <a:custGeom>
            <a:avLst/>
            <a:gdLst/>
            <a:ahLst/>
            <a:cxnLst/>
            <a:rect l="l" t="t" r="r" b="b"/>
            <a:pathLst>
              <a:path w="9293948" h="1402541">
                <a:moveTo>
                  <a:pt x="0" y="0"/>
                </a:moveTo>
                <a:lnTo>
                  <a:pt x="9293948" y="0"/>
                </a:lnTo>
                <a:lnTo>
                  <a:pt x="9293948" y="1402541"/>
                </a:lnTo>
                <a:lnTo>
                  <a:pt x="0" y="140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29919" y="1028700"/>
            <a:ext cx="10028162" cy="1892816"/>
          </a:xfrm>
          <a:custGeom>
            <a:avLst/>
            <a:gdLst/>
            <a:ahLst/>
            <a:cxnLst/>
            <a:rect l="l" t="t" r="r" b="b"/>
            <a:pathLst>
              <a:path w="10028162" h="1892816">
                <a:moveTo>
                  <a:pt x="0" y="0"/>
                </a:moveTo>
                <a:lnTo>
                  <a:pt x="10028162" y="0"/>
                </a:lnTo>
                <a:lnTo>
                  <a:pt x="10028162" y="1892816"/>
                </a:lnTo>
                <a:lnTo>
                  <a:pt x="0" y="1892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7769" y="3245133"/>
            <a:ext cx="16738415" cy="5345875"/>
          </a:xfrm>
          <a:custGeom>
            <a:avLst/>
            <a:gdLst/>
            <a:ahLst/>
            <a:cxnLst/>
            <a:rect l="l" t="t" r="r" b="b"/>
            <a:pathLst>
              <a:path w="16738415" h="5345875">
                <a:moveTo>
                  <a:pt x="0" y="0"/>
                </a:moveTo>
                <a:lnTo>
                  <a:pt x="16738414" y="0"/>
                </a:lnTo>
                <a:lnTo>
                  <a:pt x="16738414" y="5345875"/>
                </a:lnTo>
                <a:lnTo>
                  <a:pt x="0" y="5345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6067" b="-3182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170" y="4996345"/>
            <a:ext cx="1320260" cy="1557828"/>
          </a:xfrm>
          <a:custGeom>
            <a:avLst/>
            <a:gdLst/>
            <a:ahLst/>
            <a:cxnLst/>
            <a:rect l="l" t="t" r="r" b="b"/>
            <a:pathLst>
              <a:path w="1320260" h="1557828">
                <a:moveTo>
                  <a:pt x="0" y="0"/>
                </a:moveTo>
                <a:lnTo>
                  <a:pt x="1320259" y="0"/>
                </a:lnTo>
                <a:lnTo>
                  <a:pt x="1320259" y="1557829"/>
                </a:lnTo>
                <a:lnTo>
                  <a:pt x="0" y="1557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679134" y="3245133"/>
            <a:ext cx="1608866" cy="1898367"/>
          </a:xfrm>
          <a:custGeom>
            <a:avLst/>
            <a:gdLst/>
            <a:ahLst/>
            <a:cxnLst/>
            <a:rect l="l" t="t" r="r" b="b"/>
            <a:pathLst>
              <a:path w="1608866" h="1898367">
                <a:moveTo>
                  <a:pt x="1608866" y="0"/>
                </a:moveTo>
                <a:lnTo>
                  <a:pt x="0" y="0"/>
                </a:lnTo>
                <a:lnTo>
                  <a:pt x="0" y="1898367"/>
                </a:lnTo>
                <a:lnTo>
                  <a:pt x="1608866" y="1898367"/>
                </a:lnTo>
                <a:lnTo>
                  <a:pt x="160886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49845" y="9280929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69"/>
                </a:lnTo>
                <a:lnTo>
                  <a:pt x="0" y="1425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9263" y="6499612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54166" y="849833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33753" y="7963438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4" y="0"/>
                </a:lnTo>
                <a:lnTo>
                  <a:pt x="807504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74501" y="5775260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29919" y="1680518"/>
            <a:ext cx="10028162" cy="64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4645">
                <a:solidFill>
                  <a:srgbClr val="FFFFFF"/>
                </a:solidFill>
                <a:latin typeface="Arcade Gamer"/>
              </a:rPr>
              <a:t>ну и еще 7-8 скринов))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4561183" y="953080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99897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87756" y="3546708"/>
            <a:ext cx="7578042" cy="4262595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8"/>
              <a:stretch>
                <a:fillRect t="-77" b="-7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39706" y="6599334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5" y="0"/>
                </a:lnTo>
                <a:lnTo>
                  <a:pt x="2512905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497296" y="3546708"/>
            <a:ext cx="7578042" cy="4262595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1"/>
              <a:stretch>
                <a:fillRect l="-1069" r="-106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6020454" y="5751904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67918" y="8565089"/>
            <a:ext cx="1017719" cy="1295707"/>
          </a:xfrm>
          <a:custGeom>
            <a:avLst/>
            <a:gdLst/>
            <a:ahLst/>
            <a:cxnLst/>
            <a:rect l="l" t="t" r="r" b="b"/>
            <a:pathLst>
              <a:path w="1017719" h="1295707">
                <a:moveTo>
                  <a:pt x="0" y="0"/>
                </a:moveTo>
                <a:lnTo>
                  <a:pt x="1017719" y="0"/>
                </a:lnTo>
                <a:lnTo>
                  <a:pt x="1017719" y="1295707"/>
                </a:lnTo>
                <a:lnTo>
                  <a:pt x="0" y="12957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073987" y="8655804"/>
            <a:ext cx="946466" cy="1204992"/>
          </a:xfrm>
          <a:custGeom>
            <a:avLst/>
            <a:gdLst/>
            <a:ahLst/>
            <a:cxnLst/>
            <a:rect l="l" t="t" r="r" b="b"/>
            <a:pathLst>
              <a:path w="946466" h="1204992">
                <a:moveTo>
                  <a:pt x="946467" y="0"/>
                </a:moveTo>
                <a:lnTo>
                  <a:pt x="0" y="0"/>
                </a:lnTo>
                <a:lnTo>
                  <a:pt x="0" y="1204992"/>
                </a:lnTo>
                <a:lnTo>
                  <a:pt x="946467" y="1204992"/>
                </a:lnTo>
                <a:lnTo>
                  <a:pt x="94646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937577" y="3820359"/>
            <a:ext cx="2067873" cy="1891091"/>
          </a:xfrm>
          <a:prstGeom prst="line">
            <a:avLst/>
          </a:prstGeom>
          <a:ln w="104775" cap="flat">
            <a:solidFill>
              <a:srgbClr val="F0001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4026831" y="5825827"/>
            <a:ext cx="580073" cy="580073"/>
          </a:xfrm>
          <a:custGeom>
            <a:avLst/>
            <a:gdLst/>
            <a:ahLst/>
            <a:cxnLst/>
            <a:rect l="l" t="t" r="r" b="b"/>
            <a:pathLst>
              <a:path w="580073" h="580073">
                <a:moveTo>
                  <a:pt x="0" y="0"/>
                </a:moveTo>
                <a:lnTo>
                  <a:pt x="580072" y="0"/>
                </a:lnTo>
                <a:lnTo>
                  <a:pt x="580072" y="580073"/>
                </a:lnTo>
                <a:lnTo>
                  <a:pt x="0" y="5800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385637" y="1511793"/>
            <a:ext cx="6955141" cy="55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3973">
                <a:solidFill>
                  <a:srgbClr val="FFFFFF"/>
                </a:solidFill>
                <a:latin typeface="Arcade Gamer"/>
              </a:rPr>
              <a:t>а точно, вот еще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760705" y="5372117"/>
            <a:ext cx="580073" cy="580073"/>
          </a:xfrm>
          <a:custGeom>
            <a:avLst/>
            <a:gdLst/>
            <a:ahLst/>
            <a:cxnLst/>
            <a:rect l="l" t="t" r="r" b="b"/>
            <a:pathLst>
              <a:path w="580073" h="580073">
                <a:moveTo>
                  <a:pt x="0" y="0"/>
                </a:moveTo>
                <a:lnTo>
                  <a:pt x="580073" y="0"/>
                </a:lnTo>
                <a:lnTo>
                  <a:pt x="580073" y="580073"/>
                </a:lnTo>
                <a:lnTo>
                  <a:pt x="0" y="5800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 flipH="1" flipV="1">
            <a:off x="12602756" y="5795832"/>
            <a:ext cx="2445658" cy="1367875"/>
          </a:xfrm>
          <a:prstGeom prst="line">
            <a:avLst/>
          </a:prstGeom>
          <a:ln w="104775" cap="flat">
            <a:solidFill>
              <a:srgbClr val="F0001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4561183" y="953080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99897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3122823"/>
            <a:ext cx="3903992" cy="5246370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8"/>
              <a:stretch>
                <a:fillRect b="-996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7D2A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39706" y="6599334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5" y="0"/>
                </a:lnTo>
                <a:lnTo>
                  <a:pt x="2512905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55308" y="3077465"/>
            <a:ext cx="3903992" cy="5246370"/>
            <a:chOff x="0" y="0"/>
            <a:chExt cx="3663950" cy="492379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11"/>
              <a:stretch>
                <a:fillRect t="-13437" b="-1771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7D2A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6020454" y="5751904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280611" y="6821433"/>
            <a:ext cx="3582596" cy="1044958"/>
          </a:xfrm>
          <a:custGeom>
            <a:avLst/>
            <a:gdLst/>
            <a:ahLst/>
            <a:cxnLst/>
            <a:rect l="l" t="t" r="r" b="b"/>
            <a:pathLst>
              <a:path w="3582596" h="1044958">
                <a:moveTo>
                  <a:pt x="0" y="0"/>
                </a:moveTo>
                <a:lnTo>
                  <a:pt x="3582596" y="0"/>
                </a:lnTo>
                <a:lnTo>
                  <a:pt x="3582596" y="1044958"/>
                </a:lnTo>
                <a:lnTo>
                  <a:pt x="0" y="1044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047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367918" y="8565089"/>
            <a:ext cx="1017719" cy="1295707"/>
          </a:xfrm>
          <a:custGeom>
            <a:avLst/>
            <a:gdLst/>
            <a:ahLst/>
            <a:cxnLst/>
            <a:rect l="l" t="t" r="r" b="b"/>
            <a:pathLst>
              <a:path w="1017719" h="1295707">
                <a:moveTo>
                  <a:pt x="0" y="0"/>
                </a:moveTo>
                <a:lnTo>
                  <a:pt x="1017719" y="0"/>
                </a:lnTo>
                <a:lnTo>
                  <a:pt x="1017719" y="1295707"/>
                </a:lnTo>
                <a:lnTo>
                  <a:pt x="0" y="12957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5073987" y="8655804"/>
            <a:ext cx="946466" cy="1204992"/>
          </a:xfrm>
          <a:custGeom>
            <a:avLst/>
            <a:gdLst/>
            <a:ahLst/>
            <a:cxnLst/>
            <a:rect l="l" t="t" r="r" b="b"/>
            <a:pathLst>
              <a:path w="946466" h="1204992">
                <a:moveTo>
                  <a:pt x="946467" y="0"/>
                </a:moveTo>
                <a:lnTo>
                  <a:pt x="0" y="0"/>
                </a:lnTo>
                <a:lnTo>
                  <a:pt x="0" y="1204992"/>
                </a:lnTo>
                <a:lnTo>
                  <a:pt x="946467" y="1204992"/>
                </a:lnTo>
                <a:lnTo>
                  <a:pt x="94646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97989" y="5652738"/>
            <a:ext cx="5667242" cy="825621"/>
          </a:xfrm>
          <a:custGeom>
            <a:avLst/>
            <a:gdLst/>
            <a:ahLst/>
            <a:cxnLst/>
            <a:rect l="l" t="t" r="r" b="b"/>
            <a:pathLst>
              <a:path w="5667242" h="825621">
                <a:moveTo>
                  <a:pt x="0" y="0"/>
                </a:moveTo>
                <a:lnTo>
                  <a:pt x="5667242" y="0"/>
                </a:lnTo>
                <a:lnTo>
                  <a:pt x="5667242" y="825621"/>
                </a:lnTo>
                <a:lnTo>
                  <a:pt x="0" y="8256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b="-956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374611" y="3316102"/>
            <a:ext cx="5790620" cy="756432"/>
          </a:xfrm>
          <a:custGeom>
            <a:avLst/>
            <a:gdLst/>
            <a:ahLst/>
            <a:cxnLst/>
            <a:rect l="l" t="t" r="r" b="b"/>
            <a:pathLst>
              <a:path w="5790620" h="756432">
                <a:moveTo>
                  <a:pt x="0" y="0"/>
                </a:moveTo>
                <a:lnTo>
                  <a:pt x="5790620" y="0"/>
                </a:lnTo>
                <a:lnTo>
                  <a:pt x="5790620" y="756433"/>
                </a:lnTo>
                <a:lnTo>
                  <a:pt x="0" y="7564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280611" y="4553923"/>
            <a:ext cx="3582596" cy="665339"/>
          </a:xfrm>
          <a:custGeom>
            <a:avLst/>
            <a:gdLst/>
            <a:ahLst/>
            <a:cxnLst/>
            <a:rect l="l" t="t" r="r" b="b"/>
            <a:pathLst>
              <a:path w="3582596" h="665339">
                <a:moveTo>
                  <a:pt x="0" y="0"/>
                </a:moveTo>
                <a:lnTo>
                  <a:pt x="3582596" y="0"/>
                </a:lnTo>
                <a:lnTo>
                  <a:pt x="3582596" y="665339"/>
                </a:lnTo>
                <a:lnTo>
                  <a:pt x="0" y="66533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85637" y="1511793"/>
            <a:ext cx="6955141" cy="55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3973">
                <a:solidFill>
                  <a:srgbClr val="FFFFFF"/>
                </a:solidFill>
                <a:latin typeface="Arcade Gamer Bold"/>
              </a:rPr>
              <a:t>LIVE КОММЕНТАТОР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074" b="196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99897" y="9280929"/>
            <a:ext cx="9293948" cy="1402541"/>
          </a:xfrm>
          <a:custGeom>
            <a:avLst/>
            <a:gdLst/>
            <a:ahLst/>
            <a:cxnLst/>
            <a:rect l="l" t="t" r="r" b="b"/>
            <a:pathLst>
              <a:path w="9293948" h="1402541">
                <a:moveTo>
                  <a:pt x="0" y="0"/>
                </a:moveTo>
                <a:lnTo>
                  <a:pt x="9293949" y="0"/>
                </a:lnTo>
                <a:lnTo>
                  <a:pt x="9293949" y="1402541"/>
                </a:lnTo>
                <a:lnTo>
                  <a:pt x="0" y="140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0394" y="5709316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87161" y="479217"/>
            <a:ext cx="1848646" cy="645345"/>
          </a:xfrm>
          <a:custGeom>
            <a:avLst/>
            <a:gdLst/>
            <a:ahLst/>
            <a:cxnLst/>
            <a:rect l="l" t="t" r="r" b="b"/>
            <a:pathLst>
              <a:path w="1848646" h="645345">
                <a:moveTo>
                  <a:pt x="0" y="0"/>
                </a:moveTo>
                <a:lnTo>
                  <a:pt x="1848645" y="0"/>
                </a:lnTo>
                <a:lnTo>
                  <a:pt x="1848645" y="645345"/>
                </a:lnTo>
                <a:lnTo>
                  <a:pt x="0" y="645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82674" y="9196751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11483" y="6464232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5" y="0"/>
                </a:lnTo>
                <a:lnTo>
                  <a:pt x="2512905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18072" y="2088118"/>
            <a:ext cx="4429565" cy="1546321"/>
          </a:xfrm>
          <a:custGeom>
            <a:avLst/>
            <a:gdLst/>
            <a:ahLst/>
            <a:cxnLst/>
            <a:rect l="l" t="t" r="r" b="b"/>
            <a:pathLst>
              <a:path w="4429565" h="1546321">
                <a:moveTo>
                  <a:pt x="0" y="0"/>
                </a:moveTo>
                <a:lnTo>
                  <a:pt x="4429564" y="0"/>
                </a:lnTo>
                <a:lnTo>
                  <a:pt x="4429564" y="1546321"/>
                </a:lnTo>
                <a:lnTo>
                  <a:pt x="0" y="15463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68612"/>
            <a:ext cx="3493379" cy="1219507"/>
          </a:xfrm>
          <a:custGeom>
            <a:avLst/>
            <a:gdLst/>
            <a:ahLst/>
            <a:cxnLst/>
            <a:rect l="l" t="t" r="r" b="b"/>
            <a:pathLst>
              <a:path w="3493379" h="1219507">
                <a:moveTo>
                  <a:pt x="0" y="0"/>
                </a:moveTo>
                <a:lnTo>
                  <a:pt x="3493379" y="0"/>
                </a:lnTo>
                <a:lnTo>
                  <a:pt x="3493379" y="1219506"/>
                </a:lnTo>
                <a:lnTo>
                  <a:pt x="0" y="12195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80650" y="541417"/>
            <a:ext cx="8604048" cy="1166291"/>
          </a:xfrm>
          <a:custGeom>
            <a:avLst/>
            <a:gdLst/>
            <a:ahLst/>
            <a:cxnLst/>
            <a:rect l="l" t="t" r="r" b="b"/>
            <a:pathLst>
              <a:path w="8604048" h="1166291">
                <a:moveTo>
                  <a:pt x="0" y="0"/>
                </a:moveTo>
                <a:lnTo>
                  <a:pt x="8604048" y="0"/>
                </a:lnTo>
                <a:lnTo>
                  <a:pt x="8604048" y="1166291"/>
                </a:lnTo>
                <a:lnTo>
                  <a:pt x="0" y="11662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9447" b="-1979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4975" y="3177312"/>
            <a:ext cx="5728126" cy="3932377"/>
          </a:xfrm>
          <a:custGeom>
            <a:avLst/>
            <a:gdLst/>
            <a:ahLst/>
            <a:cxnLst/>
            <a:rect l="l" t="t" r="r" b="b"/>
            <a:pathLst>
              <a:path w="5728126" h="3932377">
                <a:moveTo>
                  <a:pt x="0" y="0"/>
                </a:moveTo>
                <a:lnTo>
                  <a:pt x="5728126" y="0"/>
                </a:lnTo>
                <a:lnTo>
                  <a:pt x="5728126" y="3932376"/>
                </a:lnTo>
                <a:lnTo>
                  <a:pt x="0" y="39323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7705" t="-25809" r="-16769" b="-2580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94189" y="3177312"/>
            <a:ext cx="5630198" cy="3932377"/>
          </a:xfrm>
          <a:custGeom>
            <a:avLst/>
            <a:gdLst/>
            <a:ahLst/>
            <a:cxnLst/>
            <a:rect l="l" t="t" r="r" b="b"/>
            <a:pathLst>
              <a:path w="5630198" h="3932377">
                <a:moveTo>
                  <a:pt x="0" y="0"/>
                </a:moveTo>
                <a:lnTo>
                  <a:pt x="5630199" y="0"/>
                </a:lnTo>
                <a:lnTo>
                  <a:pt x="5630199" y="3932376"/>
                </a:lnTo>
                <a:lnTo>
                  <a:pt x="0" y="3932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7228" t="-23321" r="-15904" b="-2421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7426" y="3177312"/>
            <a:ext cx="5719462" cy="3932377"/>
          </a:xfrm>
          <a:custGeom>
            <a:avLst/>
            <a:gdLst/>
            <a:ahLst/>
            <a:cxnLst/>
            <a:rect l="l" t="t" r="r" b="b"/>
            <a:pathLst>
              <a:path w="5719462" h="3932377">
                <a:moveTo>
                  <a:pt x="0" y="0"/>
                </a:moveTo>
                <a:lnTo>
                  <a:pt x="5719462" y="0"/>
                </a:lnTo>
                <a:lnTo>
                  <a:pt x="5719462" y="3932376"/>
                </a:lnTo>
                <a:lnTo>
                  <a:pt x="0" y="39323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0129" t="-15469" r="-10129" b="-1436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87624" y="916237"/>
            <a:ext cx="10712752" cy="5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4255">
                <a:solidFill>
                  <a:srgbClr val="FFFFFF"/>
                </a:solidFill>
                <a:latin typeface="Arcade Gamer"/>
              </a:rPr>
              <a:t>а что накодили?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074" b="196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99897" y="9280929"/>
            <a:ext cx="9293948" cy="1402541"/>
          </a:xfrm>
          <a:custGeom>
            <a:avLst/>
            <a:gdLst/>
            <a:ahLst/>
            <a:cxnLst/>
            <a:rect l="l" t="t" r="r" b="b"/>
            <a:pathLst>
              <a:path w="9293948" h="1402541">
                <a:moveTo>
                  <a:pt x="0" y="0"/>
                </a:moveTo>
                <a:lnTo>
                  <a:pt x="9293949" y="0"/>
                </a:lnTo>
                <a:lnTo>
                  <a:pt x="9293949" y="1402541"/>
                </a:lnTo>
                <a:lnTo>
                  <a:pt x="0" y="140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6689" y="2026569"/>
            <a:ext cx="6486229" cy="7170182"/>
          </a:xfrm>
          <a:custGeom>
            <a:avLst/>
            <a:gdLst/>
            <a:ahLst/>
            <a:cxnLst/>
            <a:rect l="l" t="t" r="r" b="b"/>
            <a:pathLst>
              <a:path w="6486229" h="7170182">
                <a:moveTo>
                  <a:pt x="0" y="0"/>
                </a:moveTo>
                <a:lnTo>
                  <a:pt x="6486230" y="0"/>
                </a:lnTo>
                <a:lnTo>
                  <a:pt x="6486230" y="7170182"/>
                </a:lnTo>
                <a:lnTo>
                  <a:pt x="0" y="7170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45" t="-10032" r="-10145" b="-94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0394" y="5709316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87161" y="479217"/>
            <a:ext cx="1848646" cy="645345"/>
          </a:xfrm>
          <a:custGeom>
            <a:avLst/>
            <a:gdLst/>
            <a:ahLst/>
            <a:cxnLst/>
            <a:rect l="l" t="t" r="r" b="b"/>
            <a:pathLst>
              <a:path w="1848646" h="645345">
                <a:moveTo>
                  <a:pt x="0" y="0"/>
                </a:moveTo>
                <a:lnTo>
                  <a:pt x="1848645" y="0"/>
                </a:lnTo>
                <a:lnTo>
                  <a:pt x="1848645" y="645345"/>
                </a:lnTo>
                <a:lnTo>
                  <a:pt x="0" y="645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82674" y="9196751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18343" y="2026569"/>
            <a:ext cx="6271629" cy="7170182"/>
          </a:xfrm>
          <a:custGeom>
            <a:avLst/>
            <a:gdLst/>
            <a:ahLst/>
            <a:cxnLst/>
            <a:rect l="l" t="t" r="r" b="b"/>
            <a:pathLst>
              <a:path w="6271629" h="7170182">
                <a:moveTo>
                  <a:pt x="0" y="0"/>
                </a:moveTo>
                <a:lnTo>
                  <a:pt x="6271629" y="0"/>
                </a:lnTo>
                <a:lnTo>
                  <a:pt x="6271629" y="7170182"/>
                </a:lnTo>
                <a:lnTo>
                  <a:pt x="0" y="7170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850" t="-9584" r="-9543" b="-80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11483" y="6464232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5" y="0"/>
                </a:lnTo>
                <a:lnTo>
                  <a:pt x="2512905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18072" y="2088118"/>
            <a:ext cx="4429565" cy="1546321"/>
          </a:xfrm>
          <a:custGeom>
            <a:avLst/>
            <a:gdLst/>
            <a:ahLst/>
            <a:cxnLst/>
            <a:rect l="l" t="t" r="r" b="b"/>
            <a:pathLst>
              <a:path w="4429565" h="1546321">
                <a:moveTo>
                  <a:pt x="0" y="0"/>
                </a:moveTo>
                <a:lnTo>
                  <a:pt x="4429564" y="0"/>
                </a:lnTo>
                <a:lnTo>
                  <a:pt x="4429564" y="1546321"/>
                </a:lnTo>
                <a:lnTo>
                  <a:pt x="0" y="15463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868612"/>
            <a:ext cx="3493379" cy="1219507"/>
          </a:xfrm>
          <a:custGeom>
            <a:avLst/>
            <a:gdLst/>
            <a:ahLst/>
            <a:cxnLst/>
            <a:rect l="l" t="t" r="r" b="b"/>
            <a:pathLst>
              <a:path w="3493379" h="1219507">
                <a:moveTo>
                  <a:pt x="0" y="0"/>
                </a:moveTo>
                <a:lnTo>
                  <a:pt x="3493379" y="0"/>
                </a:lnTo>
                <a:lnTo>
                  <a:pt x="3493379" y="1219506"/>
                </a:lnTo>
                <a:lnTo>
                  <a:pt x="0" y="12195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80650" y="541417"/>
            <a:ext cx="8604048" cy="1166291"/>
          </a:xfrm>
          <a:custGeom>
            <a:avLst/>
            <a:gdLst/>
            <a:ahLst/>
            <a:cxnLst/>
            <a:rect l="l" t="t" r="r" b="b"/>
            <a:pathLst>
              <a:path w="8604048" h="1166291">
                <a:moveTo>
                  <a:pt x="0" y="0"/>
                </a:moveTo>
                <a:lnTo>
                  <a:pt x="8604048" y="0"/>
                </a:lnTo>
                <a:lnTo>
                  <a:pt x="8604048" y="1166291"/>
                </a:lnTo>
                <a:lnTo>
                  <a:pt x="0" y="11662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9447" b="-1979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87624" y="916237"/>
            <a:ext cx="10712752" cy="5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4255">
                <a:solidFill>
                  <a:srgbClr val="FFFFFF"/>
                </a:solidFill>
                <a:latin typeface="Arcade Gamer"/>
              </a:rPr>
              <a:t>а что накодили?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24074" b="196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99897" y="9280929"/>
            <a:ext cx="9293948" cy="1402541"/>
          </a:xfrm>
          <a:custGeom>
            <a:avLst/>
            <a:gdLst/>
            <a:ahLst/>
            <a:cxnLst/>
            <a:rect l="l" t="t" r="r" b="b"/>
            <a:pathLst>
              <a:path w="9293948" h="1402541">
                <a:moveTo>
                  <a:pt x="0" y="0"/>
                </a:moveTo>
                <a:lnTo>
                  <a:pt x="9293949" y="0"/>
                </a:lnTo>
                <a:lnTo>
                  <a:pt x="9293949" y="1402541"/>
                </a:lnTo>
                <a:lnTo>
                  <a:pt x="0" y="140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87161" y="479217"/>
            <a:ext cx="1848646" cy="645345"/>
          </a:xfrm>
          <a:custGeom>
            <a:avLst/>
            <a:gdLst/>
            <a:ahLst/>
            <a:cxnLst/>
            <a:rect l="l" t="t" r="r" b="b"/>
            <a:pathLst>
              <a:path w="1848646" h="645345">
                <a:moveTo>
                  <a:pt x="0" y="0"/>
                </a:moveTo>
                <a:lnTo>
                  <a:pt x="1848645" y="0"/>
                </a:lnTo>
                <a:lnTo>
                  <a:pt x="1848645" y="645345"/>
                </a:lnTo>
                <a:lnTo>
                  <a:pt x="0" y="645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82674" y="9196751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11483" y="6464232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5" y="0"/>
                </a:lnTo>
                <a:lnTo>
                  <a:pt x="2512905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18072" y="2088118"/>
            <a:ext cx="4429565" cy="1546321"/>
          </a:xfrm>
          <a:custGeom>
            <a:avLst/>
            <a:gdLst/>
            <a:ahLst/>
            <a:cxnLst/>
            <a:rect l="l" t="t" r="r" b="b"/>
            <a:pathLst>
              <a:path w="4429565" h="1546321">
                <a:moveTo>
                  <a:pt x="0" y="0"/>
                </a:moveTo>
                <a:lnTo>
                  <a:pt x="4429564" y="0"/>
                </a:lnTo>
                <a:lnTo>
                  <a:pt x="4429564" y="1546321"/>
                </a:lnTo>
                <a:lnTo>
                  <a:pt x="0" y="15463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68612"/>
            <a:ext cx="3493379" cy="1219507"/>
          </a:xfrm>
          <a:custGeom>
            <a:avLst/>
            <a:gdLst/>
            <a:ahLst/>
            <a:cxnLst/>
            <a:rect l="l" t="t" r="r" b="b"/>
            <a:pathLst>
              <a:path w="3493379" h="1219507">
                <a:moveTo>
                  <a:pt x="0" y="0"/>
                </a:moveTo>
                <a:lnTo>
                  <a:pt x="3493379" y="0"/>
                </a:lnTo>
                <a:lnTo>
                  <a:pt x="3493379" y="1219506"/>
                </a:lnTo>
                <a:lnTo>
                  <a:pt x="0" y="12195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24416" y="1306514"/>
            <a:ext cx="1071275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4255" dirty="0">
                <a:solidFill>
                  <a:srgbClr val="FFFFFF"/>
                </a:solidFill>
                <a:latin typeface="Arcade Gamer"/>
              </a:rPr>
              <a:t>НИКС СМОТРИТ Н</a:t>
            </a:r>
            <a:r>
              <a:rPr lang="ru-RU" sz="4255" dirty="0" err="1">
                <a:solidFill>
                  <a:srgbClr val="FFFFFF"/>
                </a:solidFill>
                <a:latin typeface="Arcade Gamer"/>
              </a:rPr>
              <a:t>аШу</a:t>
            </a:r>
            <a:r>
              <a:rPr lang="ru-RU" sz="4255" dirty="0">
                <a:solidFill>
                  <a:srgbClr val="FFFFFF"/>
                </a:solidFill>
                <a:latin typeface="Arcade Gamer"/>
              </a:rPr>
              <a:t> игру</a:t>
            </a:r>
            <a:endParaRPr lang="en-US" sz="4255" dirty="0">
              <a:solidFill>
                <a:srgbClr val="FFFFFF"/>
              </a:solidFill>
              <a:latin typeface="Arcade Gamer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10394" y="5709316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pic>
        <p:nvPicPr>
          <p:cNvPr id="12" name="хахах никс">
            <a:hlinkClick r:id="" action="ppaction://media"/>
            <a:extLst>
              <a:ext uri="{FF2B5EF4-FFF2-40B4-BE49-F238E27FC236}">
                <a16:creationId xmlns:a16="http://schemas.microsoft.com/office/drawing/2014/main" id="{49109D45-E40F-4A74-A71C-61E596F3B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92487" y="1897427"/>
            <a:ext cx="14708188" cy="8273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270" t="23558" r="4470" b="273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99897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5502" y="3758904"/>
            <a:ext cx="10699381" cy="267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5"/>
              </a:lnSpc>
            </a:pPr>
            <a:r>
              <a:rPr lang="en-US" sz="10242">
                <a:solidFill>
                  <a:srgbClr val="A4FFDE"/>
                </a:solidFill>
                <a:latin typeface="Arcade Gamer"/>
              </a:rPr>
              <a:t>Спасибо за</a:t>
            </a:r>
          </a:p>
          <a:p>
            <a:pPr>
              <a:lnSpc>
                <a:spcPts val="9935"/>
              </a:lnSpc>
            </a:pPr>
            <a:r>
              <a:rPr lang="en-US" sz="10242">
                <a:solidFill>
                  <a:srgbClr val="A4FFDE"/>
                </a:solidFill>
                <a:latin typeface="Arcade Gamer"/>
              </a:rPr>
              <a:t>внимание</a:t>
            </a:r>
          </a:p>
        </p:txBody>
      </p:sp>
      <p:sp>
        <p:nvSpPr>
          <p:cNvPr id="5" name="Freeform 5"/>
          <p:cNvSpPr/>
          <p:nvPr/>
        </p:nvSpPr>
        <p:spPr>
          <a:xfrm>
            <a:off x="-682320" y="1028700"/>
            <a:ext cx="2930618" cy="1023052"/>
          </a:xfrm>
          <a:custGeom>
            <a:avLst/>
            <a:gdLst/>
            <a:ahLst/>
            <a:cxnLst/>
            <a:rect l="l" t="t" r="r" b="b"/>
            <a:pathLst>
              <a:path w="2930618" h="1023052">
                <a:moveTo>
                  <a:pt x="0" y="0"/>
                </a:moveTo>
                <a:lnTo>
                  <a:pt x="2930618" y="0"/>
                </a:lnTo>
                <a:lnTo>
                  <a:pt x="2930618" y="1023052"/>
                </a:lnTo>
                <a:lnTo>
                  <a:pt x="0" y="1023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5192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48347" y="6432677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5" y="0"/>
                </a:lnTo>
                <a:lnTo>
                  <a:pt x="2512905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528" y="5678930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48298" y="7774969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30976" y="8449363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94307" y="8449363"/>
            <a:ext cx="1055940" cy="1344368"/>
          </a:xfrm>
          <a:custGeom>
            <a:avLst/>
            <a:gdLst/>
            <a:ahLst/>
            <a:cxnLst/>
            <a:rect l="l" t="t" r="r" b="b"/>
            <a:pathLst>
              <a:path w="1055940" h="1344368">
                <a:moveTo>
                  <a:pt x="0" y="0"/>
                </a:moveTo>
                <a:lnTo>
                  <a:pt x="1055939" y="0"/>
                </a:lnTo>
                <a:lnTo>
                  <a:pt x="1055939" y="1344367"/>
                </a:lnTo>
                <a:lnTo>
                  <a:pt x="0" y="13443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2456032" y="8610446"/>
            <a:ext cx="1017719" cy="1295707"/>
          </a:xfrm>
          <a:custGeom>
            <a:avLst/>
            <a:gdLst/>
            <a:ahLst/>
            <a:cxnLst/>
            <a:rect l="l" t="t" r="r" b="b"/>
            <a:pathLst>
              <a:path w="1017719" h="1295707">
                <a:moveTo>
                  <a:pt x="1017719" y="0"/>
                </a:moveTo>
                <a:lnTo>
                  <a:pt x="0" y="0"/>
                </a:lnTo>
                <a:lnTo>
                  <a:pt x="0" y="1295708"/>
                </a:lnTo>
                <a:lnTo>
                  <a:pt x="1017719" y="1295708"/>
                </a:lnTo>
                <a:lnTo>
                  <a:pt x="1017719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44518" y="938945"/>
            <a:ext cx="4429565" cy="1546321"/>
          </a:xfrm>
          <a:custGeom>
            <a:avLst/>
            <a:gdLst/>
            <a:ahLst/>
            <a:cxnLst/>
            <a:rect l="l" t="t" r="r" b="b"/>
            <a:pathLst>
              <a:path w="4429565" h="1546321">
                <a:moveTo>
                  <a:pt x="0" y="0"/>
                </a:moveTo>
                <a:lnTo>
                  <a:pt x="4429564" y="0"/>
                </a:lnTo>
                <a:lnTo>
                  <a:pt x="4429564" y="1546321"/>
                </a:lnTo>
                <a:lnTo>
                  <a:pt x="0" y="154632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42910" b="8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09182" y="641310"/>
            <a:ext cx="5469636" cy="1032394"/>
          </a:xfrm>
          <a:custGeom>
            <a:avLst/>
            <a:gdLst/>
            <a:ahLst/>
            <a:cxnLst/>
            <a:rect l="l" t="t" r="r" b="b"/>
            <a:pathLst>
              <a:path w="5469636" h="1032394">
                <a:moveTo>
                  <a:pt x="0" y="0"/>
                </a:moveTo>
                <a:lnTo>
                  <a:pt x="5469636" y="0"/>
                </a:lnTo>
                <a:lnTo>
                  <a:pt x="5469636" y="1032394"/>
                </a:lnTo>
                <a:lnTo>
                  <a:pt x="0" y="1032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46386" y="787672"/>
            <a:ext cx="7795229" cy="79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44E1BC"/>
                </a:solidFill>
                <a:latin typeface="Arcade Gamer Bold"/>
              </a:rPr>
              <a:t>МУЛЬТИК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Пушки акимбо 3">
            <a:hlinkClick r:id="" action="ppaction://media"/>
            <a:extLst>
              <a:ext uri="{FF2B5EF4-FFF2-40B4-BE49-F238E27FC236}">
                <a16:creationId xmlns:a16="http://schemas.microsoft.com/office/drawing/2014/main" id="{9314D135-223E-4B0C-9F83-4041A6CA5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6873" y="1871724"/>
            <a:ext cx="13487400" cy="7586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88597D-626B-4603-911B-527249C6FF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3177360"/>
            <a:ext cx="1735861" cy="1735854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1063" r="-106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sp>
        <p:nvSpPr>
          <p:cNvPr id="8" name="Freeform 8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71830" y="3111852"/>
            <a:ext cx="2093538" cy="1818580"/>
          </a:xfrm>
          <a:custGeom>
            <a:avLst/>
            <a:gdLst/>
            <a:ahLst/>
            <a:cxnLst/>
            <a:rect l="l" t="t" r="r" b="b"/>
            <a:pathLst>
              <a:path w="2093538" h="1818580">
                <a:moveTo>
                  <a:pt x="0" y="0"/>
                </a:moveTo>
                <a:lnTo>
                  <a:pt x="2093538" y="0"/>
                </a:lnTo>
                <a:lnTo>
                  <a:pt x="2093538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455" r="-33277"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55986" y="3218037"/>
            <a:ext cx="1712402" cy="171239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1063" r="-106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8334F1-0E1B-44C5-B3E3-FD6A817CE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71830" y="3111852"/>
            <a:ext cx="2093538" cy="1818580"/>
          </a:xfrm>
          <a:custGeom>
            <a:avLst/>
            <a:gdLst/>
            <a:ahLst/>
            <a:cxnLst/>
            <a:rect l="l" t="t" r="r" b="b"/>
            <a:pathLst>
              <a:path w="2093538" h="1818580">
                <a:moveTo>
                  <a:pt x="0" y="0"/>
                </a:moveTo>
                <a:lnTo>
                  <a:pt x="2093538" y="0"/>
                </a:lnTo>
                <a:lnTo>
                  <a:pt x="2093538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455" r="-3327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65418" y="3111852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59378" y="3218037"/>
            <a:ext cx="1712402" cy="171239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063" r="-1063"/>
              </a:stretch>
            </a:blipFill>
          </p:spPr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E58A48-E86D-4E5B-A32D-D99274E506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71830" y="3111852"/>
            <a:ext cx="2093538" cy="1818580"/>
          </a:xfrm>
          <a:custGeom>
            <a:avLst/>
            <a:gdLst/>
            <a:ahLst/>
            <a:cxnLst/>
            <a:rect l="l" t="t" r="r" b="b"/>
            <a:pathLst>
              <a:path w="2093538" h="1818580">
                <a:moveTo>
                  <a:pt x="0" y="0"/>
                </a:moveTo>
                <a:lnTo>
                  <a:pt x="2093538" y="0"/>
                </a:lnTo>
                <a:lnTo>
                  <a:pt x="2093538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455" r="-3327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65418" y="3111852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09309" y="5412628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9378" y="3218037"/>
            <a:ext cx="1712402" cy="1712395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1063" r="-1063"/>
              </a:stretch>
            </a:blipFill>
          </p:spPr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9D1572F-2155-4F01-A3FC-6F678E9F94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71830" y="3111852"/>
            <a:ext cx="2093538" cy="1818580"/>
          </a:xfrm>
          <a:custGeom>
            <a:avLst/>
            <a:gdLst/>
            <a:ahLst/>
            <a:cxnLst/>
            <a:rect l="l" t="t" r="r" b="b"/>
            <a:pathLst>
              <a:path w="2093538" h="1818580">
                <a:moveTo>
                  <a:pt x="0" y="0"/>
                </a:moveTo>
                <a:lnTo>
                  <a:pt x="2093538" y="0"/>
                </a:lnTo>
                <a:lnTo>
                  <a:pt x="2093538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455" r="-3327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65418" y="3111852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09309" y="5412628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44002" y="5296395"/>
            <a:ext cx="3061412" cy="1934812"/>
          </a:xfrm>
          <a:custGeom>
            <a:avLst/>
            <a:gdLst/>
            <a:ahLst/>
            <a:cxnLst/>
            <a:rect l="l" t="t" r="r" b="b"/>
            <a:pathLst>
              <a:path w="3061412" h="1934812">
                <a:moveTo>
                  <a:pt x="0" y="0"/>
                </a:moveTo>
                <a:lnTo>
                  <a:pt x="3061412" y="0"/>
                </a:lnTo>
                <a:lnTo>
                  <a:pt x="3061412" y="1934813"/>
                </a:lnTo>
                <a:lnTo>
                  <a:pt x="0" y="19348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59378" y="3218037"/>
            <a:ext cx="1712402" cy="1712395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063" r="-1063"/>
              </a:stretch>
            </a:blipFill>
          </p:spPr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24F9319-7C6B-476F-8B74-5E2D830A6E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71830" y="3111852"/>
            <a:ext cx="2093538" cy="1818580"/>
          </a:xfrm>
          <a:custGeom>
            <a:avLst/>
            <a:gdLst/>
            <a:ahLst/>
            <a:cxnLst/>
            <a:rect l="l" t="t" r="r" b="b"/>
            <a:pathLst>
              <a:path w="2093538" h="1818580">
                <a:moveTo>
                  <a:pt x="0" y="0"/>
                </a:moveTo>
                <a:lnTo>
                  <a:pt x="2093538" y="0"/>
                </a:lnTo>
                <a:lnTo>
                  <a:pt x="2093538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455" r="-3327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65418" y="3111852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09309" y="5412628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44002" y="5296395"/>
            <a:ext cx="3061412" cy="1934812"/>
          </a:xfrm>
          <a:custGeom>
            <a:avLst/>
            <a:gdLst/>
            <a:ahLst/>
            <a:cxnLst/>
            <a:rect l="l" t="t" r="r" b="b"/>
            <a:pathLst>
              <a:path w="3061412" h="1934812">
                <a:moveTo>
                  <a:pt x="0" y="0"/>
                </a:moveTo>
                <a:lnTo>
                  <a:pt x="3061412" y="0"/>
                </a:lnTo>
                <a:lnTo>
                  <a:pt x="3061412" y="1934813"/>
                </a:lnTo>
                <a:lnTo>
                  <a:pt x="0" y="19348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845298" y="7481629"/>
            <a:ext cx="1776671" cy="1776671"/>
          </a:xfrm>
          <a:custGeom>
            <a:avLst/>
            <a:gdLst/>
            <a:ahLst/>
            <a:cxnLst/>
            <a:rect l="l" t="t" r="r" b="b"/>
            <a:pathLst>
              <a:path w="1776671" h="1776671">
                <a:moveTo>
                  <a:pt x="0" y="0"/>
                </a:moveTo>
                <a:lnTo>
                  <a:pt x="1776671" y="0"/>
                </a:lnTo>
                <a:lnTo>
                  <a:pt x="1776671" y="1776671"/>
                </a:lnTo>
                <a:lnTo>
                  <a:pt x="0" y="17766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37087" y="3153799"/>
            <a:ext cx="1734693" cy="173468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1063" r="-106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E2A3165-153B-47B6-81FF-CD2555EE35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237" b="15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144000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952" y="409721"/>
            <a:ext cx="8604048" cy="1624014"/>
          </a:xfrm>
          <a:custGeom>
            <a:avLst/>
            <a:gdLst/>
            <a:ahLst/>
            <a:cxnLst/>
            <a:rect l="l" t="t" r="r" b="b"/>
            <a:pathLst>
              <a:path w="8604048" h="1624014">
                <a:moveTo>
                  <a:pt x="0" y="0"/>
                </a:moveTo>
                <a:lnTo>
                  <a:pt x="8604048" y="0"/>
                </a:lnTo>
                <a:lnTo>
                  <a:pt x="8604048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0512" y="8421566"/>
            <a:ext cx="1375753" cy="1250684"/>
          </a:xfrm>
          <a:custGeom>
            <a:avLst/>
            <a:gdLst/>
            <a:ahLst/>
            <a:cxnLst/>
            <a:rect l="l" t="t" r="r" b="b"/>
            <a:pathLst>
              <a:path w="1375753" h="1250684">
                <a:moveTo>
                  <a:pt x="0" y="0"/>
                </a:moveTo>
                <a:lnTo>
                  <a:pt x="1375753" y="0"/>
                </a:lnTo>
                <a:lnTo>
                  <a:pt x="1375753" y="1250684"/>
                </a:lnTo>
                <a:lnTo>
                  <a:pt x="0" y="1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011" y="9258300"/>
            <a:ext cx="9443897" cy="1425170"/>
          </a:xfrm>
          <a:custGeom>
            <a:avLst/>
            <a:gdLst/>
            <a:ahLst/>
            <a:cxnLst/>
            <a:rect l="l" t="t" r="r" b="b"/>
            <a:pathLst>
              <a:path w="9443897" h="1425170">
                <a:moveTo>
                  <a:pt x="0" y="0"/>
                </a:moveTo>
                <a:lnTo>
                  <a:pt x="9443897" y="0"/>
                </a:lnTo>
                <a:lnTo>
                  <a:pt x="9443897" y="1425170"/>
                </a:lnTo>
                <a:lnTo>
                  <a:pt x="0" y="142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75" y="6527343"/>
            <a:ext cx="2512904" cy="3267370"/>
          </a:xfrm>
          <a:custGeom>
            <a:avLst/>
            <a:gdLst/>
            <a:ahLst/>
            <a:cxnLst/>
            <a:rect l="l" t="t" r="r" b="b"/>
            <a:pathLst>
              <a:path w="2512904" h="3267370">
                <a:moveTo>
                  <a:pt x="0" y="0"/>
                </a:moveTo>
                <a:lnTo>
                  <a:pt x="2512904" y="0"/>
                </a:lnTo>
                <a:lnTo>
                  <a:pt x="2512904" y="3267370"/>
                </a:lnTo>
                <a:lnTo>
                  <a:pt x="0" y="32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71830" y="3111852"/>
            <a:ext cx="2093538" cy="1818580"/>
          </a:xfrm>
          <a:custGeom>
            <a:avLst/>
            <a:gdLst/>
            <a:ahLst/>
            <a:cxnLst/>
            <a:rect l="l" t="t" r="r" b="b"/>
            <a:pathLst>
              <a:path w="2093538" h="1818580">
                <a:moveTo>
                  <a:pt x="0" y="0"/>
                </a:moveTo>
                <a:lnTo>
                  <a:pt x="2093538" y="0"/>
                </a:lnTo>
                <a:lnTo>
                  <a:pt x="2093538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455" r="-3327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65418" y="3111852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09309" y="5412628"/>
            <a:ext cx="1818580" cy="1818580"/>
          </a:xfrm>
          <a:custGeom>
            <a:avLst/>
            <a:gdLst/>
            <a:ahLst/>
            <a:cxnLst/>
            <a:rect l="l" t="t" r="r" b="b"/>
            <a:pathLst>
              <a:path w="1818580" h="1818580">
                <a:moveTo>
                  <a:pt x="0" y="0"/>
                </a:moveTo>
                <a:lnTo>
                  <a:pt x="1818580" y="0"/>
                </a:lnTo>
                <a:lnTo>
                  <a:pt x="1818580" y="1818580"/>
                </a:lnTo>
                <a:lnTo>
                  <a:pt x="0" y="1818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44002" y="5296395"/>
            <a:ext cx="3061412" cy="1934812"/>
          </a:xfrm>
          <a:custGeom>
            <a:avLst/>
            <a:gdLst/>
            <a:ahLst/>
            <a:cxnLst/>
            <a:rect l="l" t="t" r="r" b="b"/>
            <a:pathLst>
              <a:path w="3061412" h="1934812">
                <a:moveTo>
                  <a:pt x="0" y="0"/>
                </a:moveTo>
                <a:lnTo>
                  <a:pt x="3061412" y="0"/>
                </a:lnTo>
                <a:lnTo>
                  <a:pt x="3061412" y="1934813"/>
                </a:lnTo>
                <a:lnTo>
                  <a:pt x="0" y="19348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845298" y="7481629"/>
            <a:ext cx="1776671" cy="1776671"/>
          </a:xfrm>
          <a:custGeom>
            <a:avLst/>
            <a:gdLst/>
            <a:ahLst/>
            <a:cxnLst/>
            <a:rect l="l" t="t" r="r" b="b"/>
            <a:pathLst>
              <a:path w="1776671" h="1776671">
                <a:moveTo>
                  <a:pt x="0" y="0"/>
                </a:moveTo>
                <a:lnTo>
                  <a:pt x="1776671" y="0"/>
                </a:lnTo>
                <a:lnTo>
                  <a:pt x="1776671" y="1776671"/>
                </a:lnTo>
                <a:lnTo>
                  <a:pt x="0" y="17766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37087" y="3195747"/>
            <a:ext cx="1734693" cy="173468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1063" r="-1063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3233587">
            <a:off x="-1343725" y="2223237"/>
            <a:ext cx="12685836" cy="6660064"/>
          </a:xfrm>
          <a:custGeom>
            <a:avLst/>
            <a:gdLst/>
            <a:ahLst/>
            <a:cxnLst/>
            <a:rect l="l" t="t" r="r" b="b"/>
            <a:pathLst>
              <a:path w="12685836" h="6660064">
                <a:moveTo>
                  <a:pt x="0" y="0"/>
                </a:moveTo>
                <a:lnTo>
                  <a:pt x="12685836" y="0"/>
                </a:lnTo>
                <a:lnTo>
                  <a:pt x="12685836" y="6660064"/>
                </a:lnTo>
                <a:lnTo>
                  <a:pt x="0" y="66600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3914" y="606149"/>
            <a:ext cx="8604048" cy="12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4915">
                <a:solidFill>
                  <a:srgbClr val="FFFFFF"/>
                </a:solidFill>
                <a:latin typeface="Arcade Gamer Bold"/>
              </a:rPr>
              <a:t>ИНСтРУМЕНТЫ И ТУЛЗЫ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4802-7FAA-4083-97F7-8E145689DA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63" y="1878420"/>
            <a:ext cx="8772525" cy="658177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799567" y="56799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92062" y="7952124"/>
            <a:ext cx="807504" cy="2018761"/>
          </a:xfrm>
          <a:custGeom>
            <a:avLst/>
            <a:gdLst/>
            <a:ahLst/>
            <a:cxnLst/>
            <a:rect l="l" t="t" r="r" b="b"/>
            <a:pathLst>
              <a:path w="807504" h="2018761">
                <a:moveTo>
                  <a:pt x="0" y="0"/>
                </a:moveTo>
                <a:lnTo>
                  <a:pt x="807505" y="0"/>
                </a:lnTo>
                <a:lnTo>
                  <a:pt x="807505" y="2018761"/>
                </a:lnTo>
                <a:lnTo>
                  <a:pt x="0" y="20187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66</Words>
  <Application>Microsoft Office PowerPoint</Application>
  <PresentationFormat>Произвольный</PresentationFormat>
  <Paragraphs>24</Paragraphs>
  <Slides>17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Arcade Gamer Bold</vt:lpstr>
      <vt:lpstr>Arcade Gamer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НАЙДИ СЧАСТЬЕ</dc:title>
  <dc:creator>Eugene Svetov</dc:creator>
  <cp:lastModifiedBy>Eugene Svetov</cp:lastModifiedBy>
  <cp:revision>2</cp:revision>
  <dcterms:created xsi:type="dcterms:W3CDTF">2006-08-16T00:00:00Z</dcterms:created>
  <dcterms:modified xsi:type="dcterms:W3CDTF">2023-06-18T15:53:52Z</dcterms:modified>
  <dc:identifier>DAFmGjrLLe0</dc:identifier>
</cp:coreProperties>
</file>